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F949B-C687-49D0-8353-12810C4F6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3308A7-BAED-4EAD-A4C0-CB696990C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B76EC-1DA3-4788-8014-8B696B19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E8663-72D6-4141-BA75-A3BACEBD3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77E716-36AF-4E8A-9D2B-8E6E99CD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8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6CF16-CDA6-4714-856D-BC405003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237A48-467B-43CB-8F7E-325BE24D7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1CC0E-DFF9-4B5E-8F71-3D81CC70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4ACE45-9E0F-45CE-8001-14B8C72E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CCAF6-AA5B-432B-BD85-10AACCFE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4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A8C641-BB62-4290-A7B4-9D8852F3C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9DB034-71FF-4EE9-95F6-29607AAF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2B848-8A69-4721-B0F1-D3C8CA7A0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3FB79-95B3-42A1-85B3-0A969EA8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3764A-E551-4BCB-8E3D-2CD132BC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61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A6495-F683-4F25-AB27-9CA0136D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F2381-A90C-4084-8DC8-FB5AD9F0B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4FE89F-7749-414D-B59E-FC2CDE18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B1DB2-0049-48C6-BCE4-28DC79F9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9BBA58-003E-4A75-A50A-636FF74A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4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C7329-6E09-4F18-BA98-1E956B781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392F3B-1D86-4283-B3F3-2E3D163DC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F6E1A-CF30-41F3-94F1-A5094F90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52D77-DB90-4DA7-9CA7-4FA9B87A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8663D-A03D-4976-B3F2-11B03F9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4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6E206-8766-4316-98B7-28108FC4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652F4-064B-420A-B462-645A867C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9E8D2-8ECF-4A51-9F8D-E087C5B43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8A7B8B-9272-4AA6-B9A6-F005AE9B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13B467-7C2E-40CD-A22E-92446A393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36C0-3309-4C69-8958-0B03BA70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5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C1B15-5C23-4A06-82A1-BCEE82F61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D4BE14-37FB-43FD-AC48-26E1E7077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BD518D-D5A7-4FB1-9FE4-785AF15DB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DCE21E-A10C-4919-8860-EABCF7ECA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4996AE-1184-4871-B7C7-D79D72D23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99A4F-596E-4AFA-B481-E39061BE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D6527F-0118-42CD-90BF-809537C8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3AE241-0B6F-44FB-8E40-D97E77EE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8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D0A04-BC6D-4B66-92F9-5644DFEF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CCA63B-FF20-416A-97EC-F6C88047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C123C8-1378-46EE-9BD0-28237A78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DD8349-0EF7-424C-BE25-DE7CB7CD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4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CF00BF-2037-40B2-A55A-BF34CE53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D80971-28E3-41BD-8264-CA620CE65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C889E4-6215-4E87-ADF1-773334BC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52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4A12D-BB1D-4034-9505-AF593296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44066-E7F1-4E26-A181-C8ABA6B63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66A96E-2398-4E80-A7F1-F3CCA02E0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1CCF7D-8EB3-42FC-BF89-83A6266E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F5406-A534-4AC6-BBC7-E68D92A9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EDB2B4-DECB-4C9E-B74E-97B1E408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3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AD7DB-6308-4741-8777-E3E84E14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8C1846-14B7-47BF-900C-19F4EF872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2D86B4-E1EC-4C0C-924E-AD92B037A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8A172B-4199-4C96-B929-F2E23778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04F45-48AC-4FE5-B770-F32DF929A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638D0-AF66-4236-9A92-80EA3E20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1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AE23E3-628A-4EE8-8587-284584D2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37F27-3457-4C14-AC60-F0CCEC0E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0CDB4-6841-44E5-9138-495252791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30153-273B-4262-9278-B2A58094D0A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B20EA-5AB3-4A89-B8D5-9A9456FAF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A5CD6-12FF-4BDB-AF15-5CD57B0E2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DE142-AAF9-4399-A84D-88E7AB147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1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76BDC-79B7-48A7-9BA2-C68CF08AF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dirty="0"/>
              <a:t>Mini project3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C673D0-EFA4-454A-8D3D-3A1D80BE4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929"/>
            <a:ext cx="9144000" cy="1655762"/>
          </a:xfrm>
        </p:spPr>
        <p:txBody>
          <a:bodyPr anchor="ctr"/>
          <a:lstStyle/>
          <a:p>
            <a:pPr algn="r"/>
            <a:r>
              <a:rPr lang="ko-KR" altLang="en-US" dirty="0"/>
              <a:t>산업인공지능학과</a:t>
            </a:r>
            <a:endParaRPr lang="en-US" altLang="ko-KR" dirty="0"/>
          </a:p>
          <a:p>
            <a:pPr algn="r"/>
            <a:r>
              <a:rPr lang="en-US" altLang="ko-KR" dirty="0"/>
              <a:t>2021254004</a:t>
            </a:r>
          </a:p>
          <a:p>
            <a:pPr algn="r"/>
            <a:r>
              <a:rPr lang="ko-KR" altLang="en-US" dirty="0"/>
              <a:t>우상진</a:t>
            </a:r>
          </a:p>
        </p:txBody>
      </p:sp>
    </p:spTree>
    <p:extLst>
      <p:ext uri="{BB962C8B-B14F-4D97-AF65-F5344CB8AC3E}">
        <p14:creationId xmlns:p14="http://schemas.microsoft.com/office/powerpoint/2010/main" val="108246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58">
            <a:extLst>
              <a:ext uri="{FF2B5EF4-FFF2-40B4-BE49-F238E27FC236}">
                <a16:creationId xmlns:a16="http://schemas.microsoft.com/office/drawing/2014/main" id="{90BE7E9E-9E7C-4AC8-94E8-56CCDA1C2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744358"/>
              </p:ext>
            </p:extLst>
          </p:nvPr>
        </p:nvGraphicFramePr>
        <p:xfrm>
          <a:off x="426721" y="1262743"/>
          <a:ext cx="11146970" cy="5146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394">
                  <a:extLst>
                    <a:ext uri="{9D8B030D-6E8A-4147-A177-3AD203B41FA5}">
                      <a16:colId xmlns:a16="http://schemas.microsoft.com/office/drawing/2014/main" val="366709331"/>
                    </a:ext>
                  </a:extLst>
                </a:gridCol>
                <a:gridCol w="2229394">
                  <a:extLst>
                    <a:ext uri="{9D8B030D-6E8A-4147-A177-3AD203B41FA5}">
                      <a16:colId xmlns:a16="http://schemas.microsoft.com/office/drawing/2014/main" val="3517541551"/>
                    </a:ext>
                  </a:extLst>
                </a:gridCol>
                <a:gridCol w="2229394">
                  <a:extLst>
                    <a:ext uri="{9D8B030D-6E8A-4147-A177-3AD203B41FA5}">
                      <a16:colId xmlns:a16="http://schemas.microsoft.com/office/drawing/2014/main" val="642861429"/>
                    </a:ext>
                  </a:extLst>
                </a:gridCol>
                <a:gridCol w="2229394">
                  <a:extLst>
                    <a:ext uri="{9D8B030D-6E8A-4147-A177-3AD203B41FA5}">
                      <a16:colId xmlns:a16="http://schemas.microsoft.com/office/drawing/2014/main" val="3439080846"/>
                    </a:ext>
                  </a:extLst>
                </a:gridCol>
                <a:gridCol w="2229394">
                  <a:extLst>
                    <a:ext uri="{9D8B030D-6E8A-4147-A177-3AD203B41FA5}">
                      <a16:colId xmlns:a16="http://schemas.microsoft.com/office/drawing/2014/main" val="1057868061"/>
                    </a:ext>
                  </a:extLst>
                </a:gridCol>
              </a:tblGrid>
              <a:tr h="394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</a:t>
                      </a:r>
                      <a:r>
                        <a:rPr lang="en-US" altLang="ko-KR" dirty="0"/>
                        <a:t>(R)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코일</a:t>
                      </a:r>
                      <a:r>
                        <a:rPr lang="en-US" altLang="ko-KR" dirty="0"/>
                        <a:t>(L)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콘덴서</a:t>
                      </a:r>
                      <a:r>
                        <a:rPr lang="en-US" altLang="ko-KR" dirty="0"/>
                        <a:t>(C)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다이오드</a:t>
                      </a:r>
                      <a:r>
                        <a:rPr lang="en-US" altLang="ko-KR" dirty="0"/>
                        <a:t>(D)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IC</a:t>
                      </a:r>
                      <a:r>
                        <a:rPr lang="ko-KR" altLang="en-US" dirty="0"/>
                        <a:t>류</a:t>
                      </a:r>
                      <a:r>
                        <a:rPr lang="en-US" altLang="ko-KR" dirty="0"/>
                        <a:t>(U)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918754"/>
                  </a:ext>
                </a:extLst>
              </a:tr>
              <a:tr h="47519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2797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18E5C7C-A445-4E25-95E4-8600A280B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8" y="1911938"/>
            <a:ext cx="864735" cy="8647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09F125-6960-4E15-8E6B-7F7A86C0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97" y="3027246"/>
            <a:ext cx="1289277" cy="12892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14276B-F8BB-4D6E-BEB7-BCBA0EC53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387" y="2004061"/>
            <a:ext cx="730250" cy="476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97E9CE-AE05-4B9C-918F-8B5AA8D81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35" y="4673304"/>
            <a:ext cx="1447800" cy="1339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65C149-8D65-4179-9423-EC144ED5D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608" y="1873675"/>
            <a:ext cx="685800" cy="1143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A78705-48C0-4AD9-915D-D5D6D2DEFD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755" y="3249214"/>
            <a:ext cx="1155700" cy="1181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5EFD92-C80D-41C9-A2F2-DA74F0F22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64" y="2112814"/>
            <a:ext cx="578394" cy="784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CFD1B4-5766-4C86-9CD0-95664A55F1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187" y="4633996"/>
            <a:ext cx="1812929" cy="12020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5ED735-46E8-4944-B288-AC0DB6ABDD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46" y="2497319"/>
            <a:ext cx="990600" cy="1111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A09A95-00A9-4DDB-83E7-60B3D7A1C2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95" y="1928664"/>
            <a:ext cx="1130300" cy="368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783ADC-CF13-4FF6-BAC5-72A6958B22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246" y="3808924"/>
            <a:ext cx="1028700" cy="1054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D6E1D6-C2D5-4505-9BC9-EBB77FE525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573" y="4944853"/>
            <a:ext cx="1569692" cy="1054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940FE9-9E69-4D9A-8FBB-2E6E65BEAB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97" y="2687521"/>
            <a:ext cx="635000" cy="679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413156-8BDE-4FC8-89F6-B86C5E451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774" y="3901874"/>
            <a:ext cx="1202051" cy="12020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FC2CA8-00C7-4107-9AB3-6EE9524891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75" y="2589628"/>
            <a:ext cx="488950" cy="730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AD29F3-7A52-4C90-8F2E-AFFBB1ED03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72" y="1901131"/>
            <a:ext cx="917012" cy="8363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A8ECC0-0A7A-466C-976D-28C680179D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72" y="2911274"/>
            <a:ext cx="1261732" cy="9450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D1E065-0FD8-425A-80D2-2D3139AD29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37" y="3995161"/>
            <a:ext cx="1028700" cy="7608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3D0700-38DC-4FBE-88C4-91986AF0E7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6" y="5004527"/>
            <a:ext cx="1330115" cy="9450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8D0A89-CA2D-4750-9D7B-2B5FCF7FF239}"/>
              </a:ext>
            </a:extLst>
          </p:cNvPr>
          <p:cNvSpPr txBox="1"/>
          <p:nvPr/>
        </p:nvSpPr>
        <p:spPr>
          <a:xfrm>
            <a:off x="426721" y="273315"/>
            <a:ext cx="11146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분류 데이터</a:t>
            </a:r>
            <a:endParaRPr lang="en-US" altLang="ko-KR" dirty="0"/>
          </a:p>
          <a:p>
            <a:r>
              <a:rPr lang="en-US" altLang="ko-KR" dirty="0"/>
              <a:t> 1)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개의 부류 사용</a:t>
            </a:r>
            <a:endParaRPr lang="en-US" altLang="ko-KR" dirty="0"/>
          </a:p>
          <a:p>
            <a:r>
              <a:rPr lang="en-US" altLang="ko-KR" dirty="0"/>
              <a:t> 2)</a:t>
            </a:r>
            <a:r>
              <a:rPr lang="ko-KR" altLang="en-US" dirty="0"/>
              <a:t> </a:t>
            </a:r>
            <a:r>
              <a:rPr lang="ko-KR" altLang="en-US" dirty="0" err="1"/>
              <a:t>부류별</a:t>
            </a:r>
            <a:r>
              <a:rPr lang="ko-KR" altLang="en-US" dirty="0"/>
              <a:t> 학습데이터 </a:t>
            </a:r>
            <a:r>
              <a:rPr lang="en-US" altLang="ko-KR" dirty="0"/>
              <a:t>120ea , </a:t>
            </a:r>
            <a:r>
              <a:rPr lang="ko-KR" altLang="en-US" dirty="0"/>
              <a:t>검증 데이터 </a:t>
            </a:r>
            <a:r>
              <a:rPr lang="en-US" altLang="ko-KR" dirty="0"/>
              <a:t>30ea </a:t>
            </a:r>
            <a:r>
              <a:rPr lang="ko-KR" altLang="en-US" dirty="0"/>
              <a:t>총 데이터 </a:t>
            </a:r>
            <a:r>
              <a:rPr lang="en-US" altLang="ko-KR" dirty="0"/>
              <a:t>750ea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37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B8DD3E59-48D8-4C7E-9520-2899A1580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487619"/>
              </p:ext>
            </p:extLst>
          </p:nvPr>
        </p:nvGraphicFramePr>
        <p:xfrm>
          <a:off x="465532" y="2127537"/>
          <a:ext cx="1690008" cy="168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979">
                  <a:extLst>
                    <a:ext uri="{9D8B030D-6E8A-4147-A177-3AD203B41FA5}">
                      <a16:colId xmlns:a16="http://schemas.microsoft.com/office/drawing/2014/main" val="907833127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3047515066"/>
                    </a:ext>
                  </a:extLst>
                </a:gridCol>
              </a:tblGrid>
              <a:tr h="420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Part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887507"/>
                  </a:ext>
                </a:extLst>
              </a:tr>
              <a:tr h="420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570901"/>
                  </a:ext>
                </a:extLst>
              </a:tr>
              <a:tr h="420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913636"/>
                  </a:ext>
                </a:extLst>
              </a:tr>
              <a:tr h="420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910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62CDC7-6D5C-455A-87CC-4C82E17450BF}"/>
              </a:ext>
            </a:extLst>
          </p:cNvPr>
          <p:cNvSpPr txBox="1"/>
          <p:nvPr/>
        </p:nvSpPr>
        <p:spPr>
          <a:xfrm>
            <a:off x="792480" y="461554"/>
            <a:ext cx="297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리버스 엔지니어링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37A1F1-3CEC-4561-B9D8-AB5E802D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49858" y="943785"/>
            <a:ext cx="2974606" cy="5342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C67DD7-5106-4F75-9BEE-9BCFD968EC73}"/>
              </a:ext>
            </a:extLst>
          </p:cNvPr>
          <p:cNvSpPr txBox="1"/>
          <p:nvPr/>
        </p:nvSpPr>
        <p:spPr>
          <a:xfrm>
            <a:off x="684879" y="1241055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PL</a:t>
            </a:r>
            <a:r>
              <a:rPr lang="ko-KR" altLang="en-US" dirty="0"/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445D8-5E2B-4733-AF91-251C369D12F3}"/>
              </a:ext>
            </a:extLst>
          </p:cNvPr>
          <p:cNvSpPr txBox="1"/>
          <p:nvPr/>
        </p:nvSpPr>
        <p:spPr>
          <a:xfrm>
            <a:off x="4632111" y="1241055"/>
            <a:ext cx="19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PRAT</a:t>
            </a:r>
            <a:r>
              <a:rPr lang="ko-KR" altLang="en-US" dirty="0"/>
              <a:t>별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3D0D5-788F-4187-A6A8-38A4B20A7938}"/>
              </a:ext>
            </a:extLst>
          </p:cNvPr>
          <p:cNvSpPr txBox="1"/>
          <p:nvPr/>
        </p:nvSpPr>
        <p:spPr>
          <a:xfrm>
            <a:off x="9376953" y="1241055"/>
            <a:ext cx="19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전체구성분석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D09ACC-D56A-4B97-9D27-CAAE01C0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15" y="2559752"/>
            <a:ext cx="352425" cy="409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1B6A72-C907-4E10-8632-1DF8CF1E4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390" y="3071714"/>
            <a:ext cx="400050" cy="2190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0BA58E-D279-4956-8B31-AF77E5551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965" y="3488544"/>
            <a:ext cx="342900" cy="2381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74FB10-AE0A-4558-B735-5C2CB6BABDB4}"/>
              </a:ext>
            </a:extLst>
          </p:cNvPr>
          <p:cNvSpPr/>
          <p:nvPr/>
        </p:nvSpPr>
        <p:spPr>
          <a:xfrm>
            <a:off x="3646958" y="2044024"/>
            <a:ext cx="1567543" cy="1107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4264C1-FB5D-49D1-B65C-1CE800A1FC16}"/>
              </a:ext>
            </a:extLst>
          </p:cNvPr>
          <p:cNvSpPr/>
          <p:nvPr/>
        </p:nvSpPr>
        <p:spPr>
          <a:xfrm>
            <a:off x="6390158" y="2239967"/>
            <a:ext cx="1172740" cy="1107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D073D4-CDE7-464A-A285-24F5127425CF}"/>
              </a:ext>
            </a:extLst>
          </p:cNvPr>
          <p:cNvSpPr/>
          <p:nvPr/>
        </p:nvSpPr>
        <p:spPr>
          <a:xfrm>
            <a:off x="3646958" y="3474021"/>
            <a:ext cx="810984" cy="8098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73048C-D55B-4A5C-BF64-4006DD92F029}"/>
              </a:ext>
            </a:extLst>
          </p:cNvPr>
          <p:cNvSpPr/>
          <p:nvPr/>
        </p:nvSpPr>
        <p:spPr>
          <a:xfrm>
            <a:off x="4472090" y="3386709"/>
            <a:ext cx="2222867" cy="17154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06509E-A29B-4529-8173-ACE475C6DBAD}"/>
              </a:ext>
            </a:extLst>
          </p:cNvPr>
          <p:cNvSpPr txBox="1"/>
          <p:nvPr/>
        </p:nvSpPr>
        <p:spPr>
          <a:xfrm>
            <a:off x="3855964" y="1610387"/>
            <a:ext cx="96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전원부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F4D58-1809-474B-B38B-EE7525BC3B37}"/>
              </a:ext>
            </a:extLst>
          </p:cNvPr>
          <p:cNvSpPr txBox="1"/>
          <p:nvPr/>
        </p:nvSpPr>
        <p:spPr>
          <a:xfrm>
            <a:off x="6596246" y="1825420"/>
            <a:ext cx="96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센싱부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05F1CE-69A3-4A5E-AD70-3AC7A8B8CD9F}"/>
              </a:ext>
            </a:extLst>
          </p:cNvPr>
          <p:cNvSpPr txBox="1"/>
          <p:nvPr/>
        </p:nvSpPr>
        <p:spPr>
          <a:xfrm>
            <a:off x="6747752" y="4936960"/>
            <a:ext cx="96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E0D8FD-E015-4D89-A51F-BB4913D5BAF3}"/>
              </a:ext>
            </a:extLst>
          </p:cNvPr>
          <p:cNvSpPr txBox="1"/>
          <p:nvPr/>
        </p:nvSpPr>
        <p:spPr>
          <a:xfrm>
            <a:off x="2782828" y="3694303"/>
            <a:ext cx="96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통신부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C151E9-F285-4422-8027-BF683561D2F4}"/>
              </a:ext>
            </a:extLst>
          </p:cNvPr>
          <p:cNvSpPr txBox="1"/>
          <p:nvPr/>
        </p:nvSpPr>
        <p:spPr>
          <a:xfrm>
            <a:off x="467897" y="1738723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</a:t>
            </a:r>
            <a:endParaRPr lang="ko-KR" altLang="en-US" dirty="0"/>
          </a:p>
        </p:txBody>
      </p:sp>
      <p:graphicFrame>
        <p:nvGraphicFramePr>
          <p:cNvPr id="31" name="표 17">
            <a:extLst>
              <a:ext uri="{FF2B5EF4-FFF2-40B4-BE49-F238E27FC236}">
                <a16:creationId xmlns:a16="http://schemas.microsoft.com/office/drawing/2014/main" id="{9940F493-E907-4AA4-AC2E-7554175D3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681722"/>
              </p:ext>
            </p:extLst>
          </p:nvPr>
        </p:nvGraphicFramePr>
        <p:xfrm>
          <a:off x="8969827" y="2108246"/>
          <a:ext cx="2717074" cy="266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894">
                  <a:extLst>
                    <a:ext uri="{9D8B030D-6E8A-4147-A177-3AD203B41FA5}">
                      <a16:colId xmlns:a16="http://schemas.microsoft.com/office/drawing/2014/main" val="907833127"/>
                    </a:ext>
                  </a:extLst>
                </a:gridCol>
                <a:gridCol w="768180">
                  <a:extLst>
                    <a:ext uri="{9D8B030D-6E8A-4147-A177-3AD203B41FA5}">
                      <a16:colId xmlns:a16="http://schemas.microsoft.com/office/drawing/2014/main" val="3047515066"/>
                    </a:ext>
                  </a:extLst>
                </a:gridCol>
              </a:tblGrid>
              <a:tr h="420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Predict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Acc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887507"/>
                  </a:ext>
                </a:extLst>
              </a:tr>
              <a:tr h="420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모니터링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570901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충전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913636"/>
                  </a:ext>
                </a:extLst>
              </a:tr>
              <a:tr h="225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DC</a:t>
                      </a:r>
                      <a:r>
                        <a:rPr lang="ko-KR" altLang="en-US" dirty="0"/>
                        <a:t>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715500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브릿지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91040"/>
                  </a:ext>
                </a:extLst>
              </a:tr>
              <a:tr h="225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</a:t>
                      </a:r>
                      <a:r>
                        <a:rPr lang="ko-KR" altLang="en-US" dirty="0"/>
                        <a:t>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30117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91243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D2222A2-D2BA-4250-BBF4-9100A8AAA246}"/>
              </a:ext>
            </a:extLst>
          </p:cNvPr>
          <p:cNvSpPr txBox="1"/>
          <p:nvPr/>
        </p:nvSpPr>
        <p:spPr>
          <a:xfrm>
            <a:off x="2870427" y="1738723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93DC1F-CD32-4CFA-A596-E7FE560DD739}"/>
              </a:ext>
            </a:extLst>
          </p:cNvPr>
          <p:cNvSpPr txBox="1"/>
          <p:nvPr/>
        </p:nvSpPr>
        <p:spPr>
          <a:xfrm>
            <a:off x="8944642" y="1717903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8E0305-4084-4676-98D7-E057CBCF749E}"/>
              </a:ext>
            </a:extLst>
          </p:cNvPr>
          <p:cNvSpPr/>
          <p:nvPr/>
        </p:nvSpPr>
        <p:spPr>
          <a:xfrm>
            <a:off x="212529" y="1220465"/>
            <a:ext cx="2298579" cy="386267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5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AAF455-226E-483D-BA76-444CCBA97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0" t="28043" r="78869" b="11609"/>
          <a:stretch/>
        </p:blipFill>
        <p:spPr>
          <a:xfrm>
            <a:off x="513806" y="1071856"/>
            <a:ext cx="2830707" cy="55128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E0BB47-D096-466B-8C86-2D24B9BE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4" t="32652" r="82427" b="8565"/>
          <a:stretch/>
        </p:blipFill>
        <p:spPr>
          <a:xfrm>
            <a:off x="3988526" y="1071855"/>
            <a:ext cx="2108586" cy="5512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06C61-FEEC-44B6-89EB-0D591CBD9AEE}"/>
              </a:ext>
            </a:extLst>
          </p:cNvPr>
          <p:cNvSpPr txBox="1"/>
          <p:nvPr/>
        </p:nvSpPr>
        <p:spPr>
          <a:xfrm>
            <a:off x="426721" y="273315"/>
            <a:ext cx="1114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결과</a:t>
            </a:r>
            <a:endParaRPr lang="en-US" altLang="ko-KR" dirty="0"/>
          </a:p>
          <a:p>
            <a:r>
              <a:rPr lang="en-US" altLang="ko-KR" dirty="0"/>
              <a:t> 1) </a:t>
            </a:r>
            <a:r>
              <a:rPr lang="ko-KR" altLang="en-US" dirty="0"/>
              <a:t>사전 학습된 모델의 가중치 수정하며 학습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2BAEA-4A4A-46B2-9FAD-0DACE27ED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5" t="29522" r="82620" b="9609"/>
          <a:stretch/>
        </p:blipFill>
        <p:spPr>
          <a:xfrm>
            <a:off x="6661053" y="1071856"/>
            <a:ext cx="2108587" cy="55128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6670D1-50C5-456B-AE14-20407CC0A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78" t="34635" r="82620" b="26280"/>
          <a:stretch/>
        </p:blipFill>
        <p:spPr>
          <a:xfrm>
            <a:off x="9245252" y="1793966"/>
            <a:ext cx="2328439" cy="43742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59A8F55-BBE2-472C-98E7-9B9FE7E03563}"/>
              </a:ext>
            </a:extLst>
          </p:cNvPr>
          <p:cNvSpPr/>
          <p:nvPr/>
        </p:nvSpPr>
        <p:spPr>
          <a:xfrm>
            <a:off x="6897190" y="6289409"/>
            <a:ext cx="1741714" cy="418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4529BF-A62A-4A72-AD30-67082B8B28B8}"/>
              </a:ext>
            </a:extLst>
          </p:cNvPr>
          <p:cNvSpPr/>
          <p:nvPr/>
        </p:nvSpPr>
        <p:spPr>
          <a:xfrm>
            <a:off x="6801395" y="1036320"/>
            <a:ext cx="1741714" cy="559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17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A450A8B3-F4AC-45CC-B126-D5B27DDFAD9F}"/>
              </a:ext>
            </a:extLst>
          </p:cNvPr>
          <p:cNvGrpSpPr/>
          <p:nvPr/>
        </p:nvGrpSpPr>
        <p:grpSpPr>
          <a:xfrm>
            <a:off x="566057" y="1106225"/>
            <a:ext cx="2343590" cy="5564541"/>
            <a:chOff x="566057" y="1106225"/>
            <a:chExt cx="2056209" cy="556454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F05F942-A401-45EB-A763-4BC868466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506" t="73476" r="82620" b="7608"/>
            <a:stretch/>
          </p:blipFill>
          <p:spPr>
            <a:xfrm>
              <a:off x="566057" y="1106225"/>
              <a:ext cx="2035477" cy="183373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904202-859C-4FC1-871C-CFAA7EFE2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01" t="30304" r="82620" b="30942"/>
            <a:stretch/>
          </p:blipFill>
          <p:spPr>
            <a:xfrm>
              <a:off x="566057" y="2878126"/>
              <a:ext cx="2056209" cy="379264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4BE932-1B43-4033-BC3F-2960A5F98C76}"/>
              </a:ext>
            </a:extLst>
          </p:cNvPr>
          <p:cNvSpPr txBox="1"/>
          <p:nvPr/>
        </p:nvSpPr>
        <p:spPr>
          <a:xfrm>
            <a:off x="426721" y="273315"/>
            <a:ext cx="1114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결과</a:t>
            </a:r>
            <a:endParaRPr lang="en-US" altLang="ko-KR" dirty="0"/>
          </a:p>
          <a:p>
            <a:r>
              <a:rPr lang="en-US" altLang="ko-KR" dirty="0"/>
              <a:t> 2) </a:t>
            </a:r>
            <a:r>
              <a:rPr lang="ko-KR" altLang="en-US" dirty="0"/>
              <a:t>사전 학습된 모델의 가중치 고정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335B4-C990-4B58-B76D-C61E6A0D4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179006"/>
            <a:ext cx="1309279" cy="51452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C49907-CB0F-441B-8316-62C3D148A877}"/>
              </a:ext>
            </a:extLst>
          </p:cNvPr>
          <p:cNvGrpSpPr/>
          <p:nvPr/>
        </p:nvGrpSpPr>
        <p:grpSpPr>
          <a:xfrm>
            <a:off x="3348267" y="1106225"/>
            <a:ext cx="2343590" cy="5564541"/>
            <a:chOff x="3553059" y="931349"/>
            <a:chExt cx="2177181" cy="52517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A22C2B4-4136-4E81-B821-7F9297E37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54" t="32741" r="82620" b="21700"/>
            <a:stretch/>
          </p:blipFill>
          <p:spPr>
            <a:xfrm>
              <a:off x="3553059" y="2637993"/>
              <a:ext cx="2145197" cy="35450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65A4C2-260A-4FA5-B70B-66284CBF2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64" t="69165" r="82620" b="10565"/>
            <a:stretch/>
          </p:blipFill>
          <p:spPr>
            <a:xfrm>
              <a:off x="3585043" y="931349"/>
              <a:ext cx="2145197" cy="1706644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9D32BB-C6E8-4D37-999C-7773DF40797F}"/>
              </a:ext>
            </a:extLst>
          </p:cNvPr>
          <p:cNvGrpSpPr/>
          <p:nvPr/>
        </p:nvGrpSpPr>
        <p:grpSpPr>
          <a:xfrm>
            <a:off x="5987644" y="1993874"/>
            <a:ext cx="2450962" cy="4033856"/>
            <a:chOff x="5909268" y="2316480"/>
            <a:chExt cx="2049478" cy="389451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A7FD0A-23D3-457B-BDF6-0CA37D74F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250" t="28739" r="82620" b="41682"/>
            <a:stretch/>
          </p:blipFill>
          <p:spPr>
            <a:xfrm>
              <a:off x="6096000" y="3440669"/>
              <a:ext cx="1862746" cy="277033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12EED97-3A20-4336-883A-4AB47803D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54" t="78844" r="82620" b="8913"/>
            <a:stretch/>
          </p:blipFill>
          <p:spPr>
            <a:xfrm>
              <a:off x="5909268" y="2316480"/>
              <a:ext cx="2049478" cy="1112520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4FA667-BE81-4067-AA3F-A4C824E3D587}"/>
              </a:ext>
            </a:extLst>
          </p:cNvPr>
          <p:cNvSpPr/>
          <p:nvPr/>
        </p:nvSpPr>
        <p:spPr>
          <a:xfrm>
            <a:off x="6112722" y="5683042"/>
            <a:ext cx="2309161" cy="418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2F8217-4407-4303-B591-0CCBBF84011E}"/>
              </a:ext>
            </a:extLst>
          </p:cNvPr>
          <p:cNvSpPr/>
          <p:nvPr/>
        </p:nvSpPr>
        <p:spPr>
          <a:xfrm>
            <a:off x="3513375" y="6174377"/>
            <a:ext cx="1938191" cy="533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15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116</Words>
  <Application>Microsoft Office PowerPoint</Application>
  <PresentationFormat>와이드스크린</PresentationFormat>
  <Paragraphs>46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Mini project3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project3</dc:title>
  <dc:creator>WSJ</dc:creator>
  <cp:lastModifiedBy>WSJ</cp:lastModifiedBy>
  <cp:revision>19</cp:revision>
  <dcterms:created xsi:type="dcterms:W3CDTF">2021-05-25T04:45:23Z</dcterms:created>
  <dcterms:modified xsi:type="dcterms:W3CDTF">2021-05-27T01:35:24Z</dcterms:modified>
</cp:coreProperties>
</file>